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72" r:id="rId5"/>
    <p:sldId id="264" r:id="rId6"/>
    <p:sldId id="265" r:id="rId7"/>
    <p:sldId id="277" r:id="rId8"/>
    <p:sldId id="278" r:id="rId9"/>
    <p:sldId id="266" r:id="rId10"/>
    <p:sldId id="279" r:id="rId11"/>
    <p:sldId id="276" r:id="rId12"/>
    <p:sldId id="280" r:id="rId13"/>
    <p:sldId id="275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703" y="548680"/>
            <a:ext cx="84582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Перелётные птицы</a:t>
            </a:r>
            <a:endParaRPr lang="ru-RU" sz="4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LISA\Desktop\птицы\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492027"/>
            <a:ext cx="6768752" cy="5076564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5934670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Воспитатель: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Кириллова Ангелина Викторовна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МБДОУ детский сад №10 «Золушка» г. Оха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abstraktn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8715436" cy="653657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pic>
        <p:nvPicPr>
          <p:cNvPr id="3" name="Рисунок 2" descr="C:\Documents and Settings\Admin\Мои документы\Мои рисунки\0_7ddf3_bf2ca3f2_XL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42852"/>
            <a:ext cx="2013840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Documents and Settings\Admin\Мои документы\Мои рисунки\3RMTWCA4AOQQOCAXDIMB0CAG2BUT8CAY6C7UMCAF1HG3NCATC87MTCAK06X4KCADDYHTSCAL0UCVCCAHQH9FUCASCRKMUCAJ1ZSV1CAZX0A5KCA3AKLWECAI6Q54RCAYR4Z7WCAXDCVB9CACWWU8ACA9T1QY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0"/>
            <a:ext cx="2352829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Admin\Мои документы\Мои рисунки\x_118f6d5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643182"/>
            <a:ext cx="221457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Documents and Settings\Admin\Мои документы\Мои рисунки\78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2357430"/>
            <a:ext cx="207170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Admin\Мои документы\Мои рисунки\T142sch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929198"/>
            <a:ext cx="214314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Admin\Мои документы\Мои рисунки\GQDDLCAZKK92LCA5Q0WPHCALW90LKCAR2421XCACBHDIOCA0XN6GYCA8EGW1FCAJFV16TCAN4OYK2CALQDCGDCA8RQQMUCA43SPM0CA8I9QEWCAZRO9A9CAPN8UY1CAZWUDIKCA716VGUCA1Y147XCAWYPIZ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40" y="4714884"/>
            <a:ext cx="2286016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трелка вправо 9"/>
          <p:cNvSpPr/>
          <p:nvPr/>
        </p:nvSpPr>
        <p:spPr>
          <a:xfrm>
            <a:off x="3357554" y="500042"/>
            <a:ext cx="2000264" cy="474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57554" y="3071810"/>
            <a:ext cx="2000264" cy="474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428992" y="5214950"/>
            <a:ext cx="2000264" cy="474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Bookman Old Style" pitchFamily="18" charset="0"/>
              </a:rPr>
              <a:t>В конце августа в России уже становится холоднее для </a:t>
            </a:r>
            <a:r>
              <a:rPr lang="ru-RU" sz="2000" u="sng" dirty="0">
                <a:latin typeface="Bookman Old Style" pitchFamily="18" charset="0"/>
              </a:rPr>
              <a:t>кукушек</a:t>
            </a:r>
            <a:r>
              <a:rPr lang="ru-RU" sz="2000" dirty="0">
                <a:latin typeface="Bookman Old Style" pitchFamily="18" charset="0"/>
              </a:rPr>
              <a:t> — они покидают наши края первыми. </a:t>
            </a:r>
            <a:endParaRPr lang="ru-RU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Bookman Old Style" pitchFamily="18" charset="0"/>
              </a:rPr>
              <a:t>В </a:t>
            </a:r>
            <a:r>
              <a:rPr lang="ru-RU" sz="2000" dirty="0">
                <a:latin typeface="Bookman Old Style" pitchFamily="18" charset="0"/>
              </a:rPr>
              <a:t>начале сентября также </a:t>
            </a:r>
            <a:r>
              <a:rPr lang="ru-RU" sz="2000" dirty="0" smtClean="0">
                <a:latin typeface="Bookman Old Style" pitchFamily="18" charset="0"/>
              </a:rPr>
              <a:t>улетают</a:t>
            </a:r>
            <a:r>
              <a:rPr lang="ru-RU" sz="2000" u="sng" dirty="0">
                <a:latin typeface="Bookman Old Style" pitchFamily="18" charset="0"/>
              </a:rPr>
              <a:t> </a:t>
            </a:r>
            <a:r>
              <a:rPr lang="ru-RU" sz="2000" u="sng" dirty="0" smtClean="0">
                <a:latin typeface="Bookman Old Style" pitchFamily="18" charset="0"/>
              </a:rPr>
              <a:t>трясогузки</a:t>
            </a:r>
            <a:r>
              <a:rPr lang="ru-RU" sz="2000" u="sng" dirty="0">
                <a:latin typeface="Bookman Old Style" pitchFamily="18" charset="0"/>
              </a:rPr>
              <a:t>, скворцы</a:t>
            </a:r>
            <a:r>
              <a:rPr lang="ru-RU" sz="2000" dirty="0">
                <a:latin typeface="Bookman Old Style" pitchFamily="18" charset="0"/>
              </a:rPr>
              <a:t>. Они предпочитают переживать зиму в Италии, Испании и Португалии. </a:t>
            </a:r>
            <a:endParaRPr lang="ru-RU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Bookman Old Style" pitchFamily="18" charset="0"/>
              </a:rPr>
              <a:t>Утки и </a:t>
            </a:r>
            <a:r>
              <a:rPr lang="ru-RU" sz="2000" u="sng" dirty="0">
                <a:latin typeface="Bookman Old Style" pitchFamily="18" charset="0"/>
              </a:rPr>
              <a:t>кулики</a:t>
            </a:r>
            <a:r>
              <a:rPr lang="ru-RU" sz="2000" dirty="0">
                <a:latin typeface="Bookman Old Style" pitchFamily="18" charset="0"/>
              </a:rPr>
              <a:t>, также улетающие в этот период, обитают вблизи Нила; </a:t>
            </a:r>
            <a:endParaRPr lang="ru-RU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Bookman Old Style" pitchFamily="18" charset="0"/>
              </a:rPr>
              <a:t>бекасы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>
                <a:latin typeface="Bookman Old Style" pitchFamily="18" charset="0"/>
              </a:rPr>
              <a:t>предпочитают Закавказье. </a:t>
            </a:r>
            <a:endParaRPr lang="ru-RU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Bookman Old Style" pitchFamily="18" charset="0"/>
              </a:rPr>
              <a:t>Середина </a:t>
            </a:r>
            <a:r>
              <a:rPr lang="ru-RU" sz="2000" dirty="0">
                <a:latin typeface="Bookman Old Style" pitchFamily="18" charset="0"/>
              </a:rPr>
              <a:t>сентября — время отлета </a:t>
            </a:r>
            <a:r>
              <a:rPr lang="ru-RU" sz="2000" u="sng" dirty="0">
                <a:latin typeface="Bookman Old Style" pitchFamily="18" charset="0"/>
              </a:rPr>
              <a:t>кряковых уток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ru-RU" sz="2000" dirty="0" smtClean="0">
                <a:latin typeface="Bookman Old Style" pitchFamily="18" charset="0"/>
              </a:rPr>
              <a:t>Они улетают на Каспийское, </a:t>
            </a:r>
            <a:r>
              <a:rPr lang="ru-RU" sz="2000" dirty="0">
                <a:latin typeface="Bookman Old Style" pitchFamily="18" charset="0"/>
              </a:rPr>
              <a:t>Черное, Азовское и Средиземное </a:t>
            </a:r>
            <a:r>
              <a:rPr lang="ru-RU" sz="2000" dirty="0" smtClean="0">
                <a:latin typeface="Bookman Old Style" pitchFamily="18" charset="0"/>
              </a:rPr>
              <a:t>моря. </a:t>
            </a:r>
          </a:p>
          <a:p>
            <a:pPr marL="0" indent="0" algn="just">
              <a:buNone/>
            </a:pPr>
            <a:r>
              <a:rPr lang="ru-RU" sz="2000" u="sng" dirty="0" smtClean="0">
                <a:latin typeface="Bookman Old Style" pitchFamily="18" charset="0"/>
              </a:rPr>
              <a:t>Гуси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>
                <a:latin typeface="Bookman Old Style" pitchFamily="18" charset="0"/>
              </a:rPr>
              <a:t>начинают покидать родину в середине сентября, но массовый перелет происходит в конце этого месяца. Они любят зимовать в </a:t>
            </a:r>
            <a:r>
              <a:rPr lang="ru-RU" sz="2000" dirty="0" smtClean="0">
                <a:latin typeface="Bookman Old Style" pitchFamily="18" charset="0"/>
              </a:rPr>
              <a:t>Крыму.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abstraktn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8534752" cy="64010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pic>
        <p:nvPicPr>
          <p:cNvPr id="2050" name="Picture 2" descr="C:\Documents and Settings\Admin\Мои документы\Мои рисунки\img1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09367"/>
            <a:ext cx="307183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Documents and Settings\Admin\Мои документы\Мои рисунки\m-may-2d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418839"/>
            <a:ext cx="364333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Admin\Мои документы\Мои рисунки\43537_18_b_0_3105f_9e2085d6_X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201080" cy="2240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31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Презентация перелётные птицы\фото птиц\image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6090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2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7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nstantia" panose="02030602050306030303" pitchFamily="18" charset="0"/>
              </a:rPr>
              <a:t>Источники:</a:t>
            </a:r>
          </a:p>
          <a:p>
            <a:pPr algn="ctr"/>
            <a:endParaRPr lang="ru-RU" sz="2800" dirty="0" smtClean="0">
              <a:latin typeface="Constantia" panose="0203060205030603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onstantia" panose="02030602050306030303" pitchFamily="18" charset="0"/>
              </a:rPr>
              <a:t>«1000 </a:t>
            </a:r>
            <a:r>
              <a:rPr lang="ru-RU" sz="2800" dirty="0">
                <a:latin typeface="Constantia" panose="02030602050306030303" pitchFamily="18" charset="0"/>
              </a:rPr>
              <a:t>загадок» Популярное пособие для </a:t>
            </a:r>
            <a:r>
              <a:rPr lang="ru-RU" sz="2800" dirty="0" smtClean="0">
                <a:latin typeface="Constantia" panose="02030602050306030303" pitchFamily="18" charset="0"/>
              </a:rPr>
              <a:t>родителей	 и педагогов./Н.В. </a:t>
            </a:r>
            <a:r>
              <a:rPr lang="ru-RU" sz="2800" dirty="0" err="1" smtClean="0">
                <a:latin typeface="Constantia" panose="02030602050306030303" pitchFamily="18" charset="0"/>
              </a:rPr>
              <a:t>Елкина</a:t>
            </a:r>
            <a:r>
              <a:rPr lang="ru-RU" sz="2800" dirty="0" smtClean="0">
                <a:latin typeface="Constantia" panose="02030602050306030303" pitchFamily="18" charset="0"/>
              </a:rPr>
              <a:t>, Т.И. </a:t>
            </a:r>
            <a:r>
              <a:rPr lang="ru-RU" sz="2800" dirty="0" err="1" smtClean="0">
                <a:latin typeface="Constantia" panose="02030602050306030303" pitchFamily="18" charset="0"/>
              </a:rPr>
              <a:t>Тарабарина</a:t>
            </a:r>
            <a:r>
              <a:rPr lang="ru-RU" sz="2800" dirty="0" smtClean="0">
                <a:latin typeface="Constantia" panose="02030602050306030303" pitchFamily="18" charset="0"/>
              </a:rPr>
              <a:t>, 2001.-224 с.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onstantia" panose="02030602050306030303" pitchFamily="18" charset="0"/>
              </a:rPr>
              <a:t>300 вопросов и ответов о животных.- Ярославль: Академия развития, 1997 г.-240 с.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Constantia" panose="02030602050306030303" pitchFamily="18" charset="0"/>
              </a:rPr>
              <a:t>Атлас – определитель «От земли до неба» А.А. Плешаков.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Constantia" panose="02030602050306030303" pitchFamily="18" charset="0"/>
              </a:rPr>
              <a:t>https://www.google.com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Constantia" panose="02030602050306030303" pitchFamily="18" charset="0"/>
              </a:rPr>
              <a:t>https://yandex.ru</a:t>
            </a:r>
          </a:p>
          <a:p>
            <a:endParaRPr lang="ru-RU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Скворец</a:t>
            </a:r>
            <a:endParaRPr lang="ru-RU" sz="4000" b="1" dirty="0"/>
          </a:p>
        </p:txBody>
      </p:sp>
      <p:pic>
        <p:nvPicPr>
          <p:cNvPr id="3075" name="Picture 3" descr="C:\Users\Андрей\Desktop\показ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5520836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372200" y="1412776"/>
            <a:ext cx="2520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  <a:t>Дети домик смастерили.</a:t>
            </a:r>
            <a:b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  <a:t>И на дерево прибили.</a:t>
            </a:r>
            <a:b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  <a:t>Поселился в нем певец.</a:t>
            </a:r>
            <a:b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Bookman Old Style" pitchFamily="18" charset="0"/>
              </a:rPr>
              <a:t>А зовут его? ...</a:t>
            </a:r>
            <a:endParaRPr lang="ru-RU" sz="2400" dirty="0">
              <a:solidFill>
                <a:schemeClr val="tx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Утка</a:t>
            </a:r>
            <a:endParaRPr lang="ru-RU" sz="4000" b="1" dirty="0"/>
          </a:p>
        </p:txBody>
      </p:sp>
      <p:pic>
        <p:nvPicPr>
          <p:cNvPr id="8194" name="Picture 2" descr="C:\Users\Андрей\Desktop\показ\9. ут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16832"/>
            <a:ext cx="5517152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1268760"/>
            <a:ext cx="2448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Носик лопаткой, 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Красные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лапки,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Плавает, ныряет,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Крякать  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обожает!</a:t>
            </a:r>
          </a:p>
          <a:p>
            <a:pPr algn="just"/>
            <a:endParaRPr lang="ru-RU" sz="24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Гусь</a:t>
            </a:r>
            <a:endParaRPr lang="ru-RU" sz="4000" b="1" dirty="0"/>
          </a:p>
        </p:txBody>
      </p:sp>
      <p:pic>
        <p:nvPicPr>
          <p:cNvPr id="7170" name="Picture 2" descr="http://www.theepochtimes.com/n3/eet-content/uploads/2013/06/Canada-Goose-PhotosCom-139956551-Janet-Forjan-Freedman-1024x6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5513997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940152" y="1196752"/>
            <a:ext cx="3203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 траве он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важно ходит,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Из воды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сухим выходит,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Носит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красные ботинки,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Дарит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мягкие перинки.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Он шипит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 тянет шею,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нет, наверно,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птиц смелее.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Но его я не боюсь.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Кто же это? Это…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0527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Жаворонок</a:t>
            </a:r>
            <a:endParaRPr lang="ru-RU" sz="4000" b="1" dirty="0"/>
          </a:p>
        </p:txBody>
      </p:sp>
      <p:pic>
        <p:nvPicPr>
          <p:cNvPr id="9218" name="Picture 2" descr="C:\Users\Андрей\Desktop\показ\7. полевой жаворон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196752"/>
            <a:ext cx="5976664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444208" y="1412776"/>
            <a:ext cx="2520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Высоко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 облаками,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Над полями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 лугами,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словно выпорхнув спросонок, 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Песнь заводит… 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21060"/>
            <a:ext cx="4032448" cy="6036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Цапля</a:t>
            </a:r>
            <a:endParaRPr lang="ru-RU" sz="4000" b="1" dirty="0"/>
          </a:p>
        </p:txBody>
      </p:sp>
      <p:pic>
        <p:nvPicPr>
          <p:cNvPr id="15362" name="Picture 2" descr="http://cs2.livemaster.ru/storage/63/c5/27dcff4a062b436de292d9b333qe--materialy-dlya-tvorchestva-perya-11-12-sm-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1005" y="1220430"/>
            <a:ext cx="4392488" cy="525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340768"/>
            <a:ext cx="34563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Рыбку цапнула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пруду.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Цап!- и нет.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Имей ввиду!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 носу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осталась капля.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А зовут ту птицу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…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23728" y="521060"/>
            <a:ext cx="4032448" cy="60368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Трясогузка</a:t>
            </a:r>
            <a:endParaRPr lang="ru-RU" b="1" dirty="0"/>
          </a:p>
        </p:txBody>
      </p:sp>
      <p:pic>
        <p:nvPicPr>
          <p:cNvPr id="2050" name="Picture 2" descr="C:\Users\LISA\Desktop\птицы\5495445_large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59832" y="1412776"/>
            <a:ext cx="5583907" cy="434890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228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Пробегает по дорожке </a:t>
            </a:r>
            <a:br>
              <a:rPr lang="ru-RU" sz="2000" dirty="0"/>
            </a:br>
            <a:r>
              <a:rPr lang="ru-RU" sz="2000" dirty="0"/>
              <a:t>На коротких тонких ножках. </a:t>
            </a:r>
            <a:br>
              <a:rPr lang="ru-RU" sz="2000" dirty="0"/>
            </a:br>
            <a:r>
              <a:rPr lang="ru-RU" sz="2000" dirty="0"/>
              <a:t>Часто хвостиком трясёт, </a:t>
            </a:r>
            <a:br>
              <a:rPr lang="ru-RU" sz="2000" dirty="0"/>
            </a:br>
            <a:r>
              <a:rPr lang="ru-RU" sz="2000" dirty="0"/>
              <a:t>И под крышею живёт. </a:t>
            </a:r>
            <a:br>
              <a:rPr lang="ru-RU" sz="2000" dirty="0"/>
            </a:br>
            <a:r>
              <a:rPr lang="ru-RU" sz="2000" dirty="0"/>
              <a:t>Комары её закуска. </a:t>
            </a:r>
            <a:br>
              <a:rPr lang="ru-RU" sz="2000" dirty="0"/>
            </a:br>
            <a:r>
              <a:rPr lang="ru-RU" sz="2000" dirty="0"/>
              <a:t>Это птичка - …</a:t>
            </a:r>
          </a:p>
        </p:txBody>
      </p:sp>
    </p:spTree>
    <p:extLst>
      <p:ext uri="{BB962C8B-B14F-4D97-AF65-F5344CB8AC3E}">
        <p14:creationId xmlns:p14="http://schemas.microsoft.com/office/powerpoint/2010/main" val="115502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458" y="1396802"/>
            <a:ext cx="3284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Птица серая живёт.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Никогда гнезда не вьет.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В чужих семьях вырастает.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Годы жизни предрекает: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ку</a:t>
            </a: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, - кричит на ветке,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-Где вы, где вы, где вы детки!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Ей не верьте, птица врушка!</a:t>
            </a:r>
            <a:b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И её зовут …</a:t>
            </a:r>
            <a:endParaRPr lang="ru-RU" sz="2000" dirty="0" smtClean="0">
              <a:latin typeface="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23728" y="521060"/>
            <a:ext cx="4032448" cy="60368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Кукушка</a:t>
            </a:r>
            <a:endParaRPr lang="ru-RU" b="1" dirty="0"/>
          </a:p>
        </p:txBody>
      </p:sp>
      <p:pic>
        <p:nvPicPr>
          <p:cNvPr id="3074" name="Picture 2" descr="C:\Users\LISA\Desktop\птицы\image2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63280" y="1396802"/>
            <a:ext cx="5256257" cy="405856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Лебедь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http://kazakh-zerno.kz/images/novii_sait/lebedi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508104" cy="3673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508518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Птица медленно плывёт,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Словно белый теплоход.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Горделива и красива,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Терпелива и пуглива.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305</TotalTime>
  <Words>166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Перелётные птицы</vt:lpstr>
      <vt:lpstr>Скворец</vt:lpstr>
      <vt:lpstr>Утка</vt:lpstr>
      <vt:lpstr>Гусь</vt:lpstr>
      <vt:lpstr>Жаворонок</vt:lpstr>
      <vt:lpstr>Цапля</vt:lpstr>
      <vt:lpstr>Презентация PowerPoint</vt:lpstr>
      <vt:lpstr>Презентация PowerPoint</vt:lpstr>
      <vt:lpstr>Лебедь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Перелётные птицы</dc:title>
  <dc:creator>Андрей</dc:creator>
  <cp:lastModifiedBy>Пользователь Windows</cp:lastModifiedBy>
  <cp:revision>39</cp:revision>
  <dcterms:created xsi:type="dcterms:W3CDTF">2016-03-22T17:39:27Z</dcterms:created>
  <dcterms:modified xsi:type="dcterms:W3CDTF">2017-08-06T04:55:20Z</dcterms:modified>
</cp:coreProperties>
</file>